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F87F-AF17-B148-B6FE-EDBBE022EEDE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5A78-4987-0A47-8D1E-0B7C35410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enjoying GG101?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so, there is an opportunity to take GG200 in Fall 2014 (normally only a spring offering).</a:t>
            </a:r>
          </a:p>
          <a:p>
            <a:r>
              <a:rPr lang="en-US" dirty="0" smtClean="0"/>
              <a:t>Who should take GG200? </a:t>
            </a:r>
          </a:p>
          <a:p>
            <a:pPr lvl="1"/>
            <a:r>
              <a:rPr lang="en-US" dirty="0" smtClean="0"/>
              <a:t>Students interested in GG BS or BA</a:t>
            </a:r>
          </a:p>
          <a:p>
            <a:pPr lvl="1"/>
            <a:r>
              <a:rPr lang="en-US" dirty="0" smtClean="0"/>
              <a:t>Students interested in a </a:t>
            </a:r>
            <a:r>
              <a:rPr lang="en-US" dirty="0" smtClean="0"/>
              <a:t>GG minor</a:t>
            </a:r>
          </a:p>
          <a:p>
            <a:pPr lvl="1"/>
            <a:r>
              <a:rPr lang="en-US" dirty="0" smtClean="0"/>
              <a:t>Students who enjoy learning about the Earth who still need a lower division “WI”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IceAge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97" y="2164394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65" y="47191"/>
            <a:ext cx="6836773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does GG200 cover?</a:t>
            </a:r>
          </a:p>
          <a:p>
            <a:endParaRPr lang="en-US" sz="2400" b="1" dirty="0" smtClean="0"/>
          </a:p>
          <a:p>
            <a:pPr lvl="1"/>
            <a:r>
              <a:rPr lang="en-US" sz="2400" dirty="0" smtClean="0"/>
              <a:t>About 1/3 review of GG101 at a higher level –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Example: “What evidence informs us about the extent of ice sheets in Earth’s past?”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About 1/3 overview of Earth’s history –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Example: “When did land plants evolve &amp; how did this affect the Earth system?”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About 1/3 aimed at developing concepts that are useful in upper division GG courses.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Example: “How does GPS data help us refine our understanding of </a:t>
            </a:r>
            <a:r>
              <a:rPr lang="en-US" sz="2400" smtClean="0">
                <a:solidFill>
                  <a:srgbClr val="FFFF00"/>
                </a:solidFill>
              </a:rPr>
              <a:t>plate tectonics?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8" y="573861"/>
            <a:ext cx="4723369" cy="604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8279" y="1166691"/>
            <a:ext cx="352913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GG200: Geologic Inquiry</a:t>
            </a:r>
          </a:p>
          <a:p>
            <a:endParaRPr lang="en-US" dirty="0"/>
          </a:p>
          <a:p>
            <a:r>
              <a:rPr lang="en-US" dirty="0" smtClean="0"/>
              <a:t>4 Credits</a:t>
            </a:r>
          </a:p>
          <a:p>
            <a:endParaRPr lang="en-US" dirty="0"/>
          </a:p>
          <a:p>
            <a:r>
              <a:rPr lang="en-US" dirty="0" smtClean="0"/>
              <a:t>3 hours lecture: MWF 11:30 -12:20</a:t>
            </a:r>
          </a:p>
          <a:p>
            <a:endParaRPr lang="en-US" dirty="0"/>
          </a:p>
          <a:p>
            <a:r>
              <a:rPr lang="en-US" dirty="0" smtClean="0"/>
              <a:t>3 hours labs: Friday 1:30-4:20</a:t>
            </a:r>
          </a:p>
          <a:p>
            <a:endParaRPr lang="en-US" dirty="0"/>
          </a:p>
          <a:p>
            <a:r>
              <a:rPr lang="en-US" dirty="0" smtClean="0"/>
              <a:t>Writing Intensive course</a:t>
            </a:r>
          </a:p>
          <a:p>
            <a:endParaRPr lang="en-US" dirty="0"/>
          </a:p>
          <a:p>
            <a:r>
              <a:rPr lang="en-US" dirty="0" smtClean="0"/>
              <a:t>Prerequisites: GG101 &amp; GG101L (concurrent enrollment in the GG101 lab is OK)</a:t>
            </a:r>
          </a:p>
          <a:p>
            <a:endParaRPr lang="en-US" dirty="0"/>
          </a:p>
          <a:p>
            <a:r>
              <a:rPr lang="en-US" dirty="0" smtClean="0"/>
              <a:t>Fall 2014 Instructor: Greg Ravizza</a:t>
            </a:r>
          </a:p>
          <a:p>
            <a:endParaRPr lang="en-US" dirty="0"/>
          </a:p>
          <a:p>
            <a:r>
              <a:rPr lang="en-US" dirty="0" err="1" smtClean="0"/>
              <a:t>ravizza@hawaii.edu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9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94</TotalTime>
  <Words>215</Words>
  <Application>Microsoft Macintosh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</vt:lpstr>
      <vt:lpstr>Are you enjoying GG101?</vt:lpstr>
      <vt:lpstr>PowerPoint Presentation</vt:lpstr>
      <vt:lpstr>PowerPoint Presentation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Ravizza</dc:creator>
  <cp:lastModifiedBy>Greg Ravizza</cp:lastModifiedBy>
  <cp:revision>11</cp:revision>
  <dcterms:created xsi:type="dcterms:W3CDTF">2014-04-07T18:57:35Z</dcterms:created>
  <dcterms:modified xsi:type="dcterms:W3CDTF">2014-04-07T20:32:24Z</dcterms:modified>
</cp:coreProperties>
</file>